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2" r:id="rId11"/>
    <p:sldId id="271" r:id="rId12"/>
    <p:sldId id="274" r:id="rId13"/>
    <p:sldId id="273" r:id="rId14"/>
    <p:sldId id="270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53E8C-6A6A-4070-9184-EEE285D7E014}" type="datetimeFigureOut">
              <a:rPr lang="ru-RU" smtClean="0"/>
              <a:pPr/>
              <a:t>03.11.2015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890850-7A56-45B5-AC57-7AD3C32574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Год литературы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280920" cy="20162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 образовательных учреждениях </a:t>
            </a:r>
            <a:r>
              <a:rPr lang="ru-RU" sz="4000" b="1" dirty="0" err="1" smtClean="0">
                <a:solidFill>
                  <a:srgbClr val="FF0000"/>
                </a:solidFill>
              </a:rPr>
              <a:t>Тужинского</a:t>
            </a:r>
            <a:r>
              <a:rPr lang="ru-RU" sz="4000" b="1" dirty="0" smtClean="0">
                <a:solidFill>
                  <a:srgbClr val="FF0000"/>
                </a:solidFill>
              </a:rPr>
              <a:t> района 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82089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6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sz="4400" b="1" dirty="0" smtClean="0"/>
              <a:t>Районные мероприятия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3779912" cy="1101799"/>
          </a:xfrm>
        </p:spPr>
        <p:txBody>
          <a:bodyPr>
            <a:noAutofit/>
          </a:bodyPr>
          <a:lstStyle/>
          <a:p>
            <a:r>
              <a:rPr lang="ru-RU" sz="1800" dirty="0" smtClean="0"/>
              <a:t> </a:t>
            </a:r>
            <a:r>
              <a:rPr lang="ru-RU" dirty="0" smtClean="0"/>
              <a:t>Литературный праздник,</a:t>
            </a:r>
          </a:p>
          <a:p>
            <a:r>
              <a:rPr lang="ru-RU" dirty="0" smtClean="0"/>
              <a:t>посвященный 70-летию         Победы в ВОВ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G:\Отчет по Году литературы\2503201513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3"/>
            <a:ext cx="5148063" cy="4109392"/>
          </a:xfrm>
          <a:prstGeom prst="rect">
            <a:avLst/>
          </a:prstGeom>
          <a:noFill/>
        </p:spPr>
      </p:pic>
      <p:pic>
        <p:nvPicPr>
          <p:cNvPr id="7" name="Рисунок 6" descr="http://nsportal.ru/sites/default/files/styles/large/public/media/2015/01/11/603_1.jpg?itok=fVAaAkC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784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Отчет по Году литературы\2503201513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62510"/>
            <a:ext cx="3995738" cy="29968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5273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</a:t>
            </a:r>
            <a:r>
              <a:rPr lang="ru-RU" sz="4000" b="1" dirty="0" smtClean="0"/>
              <a:t>Районные мероприятия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71601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«Живая классика» </a:t>
            </a:r>
          </a:p>
          <a:p>
            <a:r>
              <a:rPr lang="ru-RU" sz="2400" dirty="0" smtClean="0"/>
              <a:t>1 место - </a:t>
            </a:r>
            <a:r>
              <a:rPr lang="ru-RU" sz="2400" dirty="0" err="1" smtClean="0"/>
              <a:t>Забабурина</a:t>
            </a:r>
            <a:r>
              <a:rPr lang="ru-RU" sz="2400" dirty="0" smtClean="0"/>
              <a:t> Евгения, ученица 6 класса </a:t>
            </a:r>
            <a:r>
              <a:rPr lang="ru-RU" sz="2400" dirty="0" err="1" smtClean="0"/>
              <a:t>Тужинской</a:t>
            </a:r>
            <a:r>
              <a:rPr lang="ru-RU" sz="2400" dirty="0" smtClean="0"/>
              <a:t> школы-интерна </a:t>
            </a:r>
          </a:p>
          <a:p>
            <a:r>
              <a:rPr lang="ru-RU" sz="2400" dirty="0" smtClean="0"/>
              <a:t>2 место - Ваганова Софья и  Головина Олеся ученицы 6 класса МКОУ СОШ с УИОП </a:t>
            </a:r>
            <a:r>
              <a:rPr lang="ru-RU" sz="2400" dirty="0" err="1" smtClean="0"/>
              <a:t>пгт</a:t>
            </a:r>
            <a:r>
              <a:rPr lang="ru-RU" sz="2400" dirty="0" smtClean="0"/>
              <a:t> Тужа</a:t>
            </a:r>
          </a:p>
          <a:p>
            <a:r>
              <a:rPr lang="ru-RU" sz="2400" dirty="0" smtClean="0"/>
              <a:t>3 место - Соболева Анна ученица 7 класса  </a:t>
            </a:r>
            <a:r>
              <a:rPr lang="ru-RU" sz="2400" dirty="0" err="1" smtClean="0"/>
              <a:t>Ныровской</a:t>
            </a:r>
            <a:r>
              <a:rPr lang="ru-RU" sz="2400" dirty="0" smtClean="0"/>
              <a:t> школы</a:t>
            </a:r>
          </a:p>
          <a:p>
            <a:endParaRPr lang="ru-RU" sz="2400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Живая кл.15\8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4176464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60444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  <a:r>
              <a:rPr lang="ru-RU" sz="4000" b="1" dirty="0" smtClean="0"/>
              <a:t>Районные мероприятия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28396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Всероссийский фестиваль «Литературный венок России»: </a:t>
            </a:r>
          </a:p>
          <a:p>
            <a:pPr>
              <a:buNone/>
            </a:pPr>
            <a:r>
              <a:rPr lang="ru-RU" dirty="0" smtClean="0"/>
              <a:t>Номинации</a:t>
            </a:r>
          </a:p>
          <a:p>
            <a:r>
              <a:rPr lang="ru-RU" dirty="0" smtClean="0"/>
              <a:t>Литературно-музыкальная композиция, </a:t>
            </a:r>
          </a:p>
          <a:p>
            <a:r>
              <a:rPr lang="ru-RU" dirty="0" smtClean="0"/>
              <a:t>Викторина</a:t>
            </a:r>
          </a:p>
          <a:p>
            <a:r>
              <a:rPr lang="ru-RU" dirty="0" smtClean="0"/>
              <a:t>Иллюстрация произведений Есенина </a:t>
            </a:r>
          </a:p>
          <a:p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Отчет по Году литературы\DSC_8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4861048" cy="2875190"/>
          </a:xfrm>
          <a:prstGeom prst="rect">
            <a:avLst/>
          </a:prstGeom>
          <a:noFill/>
        </p:spPr>
      </p:pic>
      <p:pic>
        <p:nvPicPr>
          <p:cNvPr id="3075" name="Picture 3" descr="G:\Отчет по Году литературы\DSC_8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4644008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  <a:r>
              <a:rPr lang="ru-RU" sz="4000" b="1" dirty="0" smtClean="0"/>
              <a:t>Районные мероприятия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92500" lnSpcReduction="10000"/>
          </a:bodyPr>
          <a:lstStyle/>
          <a:p>
            <a:endParaRPr lang="ru-RU" sz="3200" dirty="0" smtClean="0"/>
          </a:p>
          <a:p>
            <a:r>
              <a:rPr lang="ru-RU" sz="3200" dirty="0" smtClean="0"/>
              <a:t>Всероссийский конкурс сочинений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Победители</a:t>
            </a:r>
            <a:r>
              <a:rPr lang="ru-RU" sz="3200" dirty="0" smtClean="0"/>
              <a:t> муниципального этапа: </a:t>
            </a:r>
          </a:p>
          <a:p>
            <a:pPr>
              <a:buNone/>
            </a:pPr>
            <a:r>
              <a:rPr lang="ru-RU" sz="3200" dirty="0" smtClean="0"/>
              <a:t>-</a:t>
            </a:r>
            <a:r>
              <a:rPr lang="ru-RU" sz="3200" dirty="0" err="1" smtClean="0"/>
              <a:t>Носкова</a:t>
            </a:r>
            <a:r>
              <a:rPr lang="ru-RU" sz="3200" dirty="0" smtClean="0"/>
              <a:t> Анастасия, ученица 4 класса   </a:t>
            </a:r>
          </a:p>
          <a:p>
            <a:pPr>
              <a:buNone/>
            </a:pPr>
            <a:r>
              <a:rPr lang="ru-RU" sz="3200" dirty="0" smtClean="0"/>
              <a:t>-</a:t>
            </a:r>
            <a:r>
              <a:rPr lang="ru-RU" sz="3200" dirty="0" err="1" smtClean="0"/>
              <a:t>Цепуков</a:t>
            </a:r>
            <a:r>
              <a:rPr lang="ru-RU" sz="3200" dirty="0" smtClean="0"/>
              <a:t> Андрей, ученик 6 класса МКОУ ООШ </a:t>
            </a:r>
            <a:r>
              <a:rPr lang="ru-RU" sz="3200" dirty="0" err="1" smtClean="0"/>
              <a:t>д.Пиштенур</a:t>
            </a:r>
            <a:r>
              <a:rPr lang="ru-RU" sz="3200" dirty="0" smtClean="0"/>
              <a:t>,  </a:t>
            </a:r>
          </a:p>
          <a:p>
            <a:pPr>
              <a:buNone/>
            </a:pPr>
            <a:r>
              <a:rPr lang="ru-RU" sz="3200" dirty="0" smtClean="0"/>
              <a:t>-Соболева Анна,  учащейся 8 класса </a:t>
            </a:r>
          </a:p>
          <a:p>
            <a:pPr>
              <a:buNone/>
            </a:pPr>
            <a:r>
              <a:rPr lang="ru-RU" sz="3200" dirty="0" smtClean="0"/>
              <a:t> -Рычкова Дарья, учащейся 10 класса МКОУ СОШ с. </a:t>
            </a:r>
            <a:r>
              <a:rPr lang="ru-RU" sz="3200" dirty="0" err="1" smtClean="0"/>
              <a:t>Ныр</a:t>
            </a:r>
            <a:r>
              <a:rPr lang="ru-RU" sz="320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</a:t>
            </a:r>
            <a:r>
              <a:rPr lang="ru-RU" sz="4400" b="1" dirty="0" smtClean="0"/>
              <a:t>Областные конкурсы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«Полицейские строфы»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Победители :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Носкова</a:t>
            </a:r>
            <a:r>
              <a:rPr lang="ru-RU" dirty="0" smtClean="0"/>
              <a:t> Анастасия, 9 лет, МКОУ ООШ </a:t>
            </a:r>
            <a:r>
              <a:rPr lang="ru-RU" dirty="0" err="1" smtClean="0"/>
              <a:t>д.Пиштенур</a:t>
            </a:r>
            <a:r>
              <a:rPr lang="ru-RU" dirty="0" smtClean="0"/>
              <a:t>, руководитель  </a:t>
            </a:r>
            <a:r>
              <a:rPr lang="ru-RU" dirty="0" err="1" smtClean="0"/>
              <a:t>Носкова</a:t>
            </a:r>
            <a:r>
              <a:rPr lang="ru-RU" dirty="0" smtClean="0"/>
              <a:t> О.В.;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Конашина</a:t>
            </a:r>
            <a:r>
              <a:rPr lang="ru-RU" dirty="0" smtClean="0"/>
              <a:t> Виктория, 12 лет, МКОУ ДОД «Дом детского творчества» п.Тужа, руководитель Малышева В.А.;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Бессолицын</a:t>
            </a:r>
            <a:r>
              <a:rPr lang="ru-RU" dirty="0" smtClean="0"/>
              <a:t> Роман, 17 лет, КОГОКУ «</a:t>
            </a:r>
            <a:r>
              <a:rPr lang="ru-RU" dirty="0" err="1" smtClean="0"/>
              <a:t>Тужинская</a:t>
            </a:r>
            <a:r>
              <a:rPr lang="ru-RU" dirty="0" smtClean="0"/>
              <a:t> школа-интернат для детей-сирот и детей, оставшихся  без попечения родителей», руководитель Ощепкова Я.В.</a:t>
            </a:r>
          </a:p>
          <a:p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277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         </a:t>
            </a:r>
            <a:r>
              <a:rPr lang="ru-RU" sz="4000" dirty="0" smtClean="0"/>
              <a:t>          </a:t>
            </a:r>
            <a:r>
              <a:rPr lang="ru-RU" sz="4000" b="1" dirty="0" smtClean="0"/>
              <a:t>Областные </a:t>
            </a:r>
            <a:r>
              <a:rPr lang="ru-RU" sz="4000" b="1" dirty="0" smtClean="0"/>
              <a:t>конкурсы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«Лучший урок письма-2015» – 12 учащихся МКОУ СОШ с. </a:t>
            </a:r>
            <a:r>
              <a:rPr lang="ru-RU" dirty="0" err="1" smtClean="0"/>
              <a:t>Ныр</a:t>
            </a:r>
            <a:endParaRPr lang="ru-RU" dirty="0" smtClean="0"/>
          </a:p>
          <a:p>
            <a:r>
              <a:rPr lang="ru-RU" dirty="0" smtClean="0"/>
              <a:t>Конкурс сочинений «Моя семья в Великой Отечественной войне»</a:t>
            </a:r>
          </a:p>
          <a:p>
            <a:r>
              <a:rPr lang="ru-RU" dirty="0" smtClean="0"/>
              <a:t>Конкурс сочинений «Эхо войны»</a:t>
            </a:r>
          </a:p>
          <a:p>
            <a:r>
              <a:rPr lang="ru-RU" dirty="0" smtClean="0"/>
              <a:t>Конкурс «Гимн воде»</a:t>
            </a:r>
          </a:p>
          <a:p>
            <a:r>
              <a:rPr lang="ru-RU" dirty="0" smtClean="0"/>
              <a:t>Конкурс «Образы Земли»</a:t>
            </a:r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52200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</a:t>
            </a:r>
            <a:r>
              <a:rPr lang="ru-RU" sz="4000" b="1" dirty="0" smtClean="0"/>
              <a:t>Указ президента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00808"/>
            <a:ext cx="8183880" cy="3017496"/>
          </a:xfrm>
        </p:spPr>
        <p:txBody>
          <a:bodyPr>
            <a:normAutofit/>
          </a:bodyPr>
          <a:lstStyle/>
          <a:p>
            <a:r>
              <a:rPr lang="ru-RU" dirty="0" smtClean="0"/>
              <a:t>В соответствии с Указом Президента Российской Федерации от 12 июня 2014 г. № 426 в Российской Федерации 2015 год объявлен Годом литературы. Это одно из важнейших культурных событий, направленное  на развитие интереса к русской и мировой литературе, пропаганды чтения и книжной культуры во всех ее проявлениях. </a:t>
            </a:r>
            <a:endParaRPr lang="ru-RU" dirty="0"/>
          </a:p>
        </p:txBody>
      </p:sp>
      <p:pic>
        <p:nvPicPr>
          <p:cNvPr id="5" name="Рисунок 4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</a:t>
            </a:r>
            <a:r>
              <a:rPr lang="ru-RU" sz="4400" b="1" dirty="0" smtClean="0"/>
              <a:t>МКОУ СОШ с УИОП </a:t>
            </a:r>
            <a:r>
              <a:rPr lang="ru-RU" sz="4400" b="1" dirty="0" err="1" smtClean="0"/>
              <a:t>пгт</a:t>
            </a:r>
            <a:r>
              <a:rPr lang="ru-RU" sz="4400" b="1" dirty="0" smtClean="0"/>
              <a:t> Тужа 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Начальные классы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Старшие классы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«Православная книга учит добру»;</a:t>
            </a:r>
          </a:p>
          <a:p>
            <a:r>
              <a:rPr lang="ru-RU" dirty="0" smtClean="0"/>
              <a:t> Пушкинский праздник поэзии; </a:t>
            </a:r>
          </a:p>
          <a:p>
            <a:r>
              <a:rPr lang="ru-RU" dirty="0" smtClean="0"/>
              <a:t>Викторина «Знаток сказок Пушкина»;</a:t>
            </a:r>
          </a:p>
          <a:p>
            <a:r>
              <a:rPr lang="ru-RU" dirty="0" smtClean="0"/>
              <a:t>Беседа «Добрые книги Валентины Осеевой»;</a:t>
            </a:r>
          </a:p>
          <a:p>
            <a:r>
              <a:rPr lang="ru-RU" dirty="0" smtClean="0"/>
              <a:t> Уроки памяти, посвященные 70-летию Победы в Великой отечественной войне «Вечной памятью живы»; </a:t>
            </a:r>
          </a:p>
          <a:p>
            <a:r>
              <a:rPr lang="ru-RU" dirty="0" smtClean="0"/>
              <a:t>Конкурс рисунков по литературным произведениям.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041775" cy="4350469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День православной книги; </a:t>
            </a:r>
          </a:p>
          <a:p>
            <a:r>
              <a:rPr lang="ru-RU" dirty="0" smtClean="0"/>
              <a:t> Цикл уроков внеклассного чтения;</a:t>
            </a:r>
          </a:p>
          <a:p>
            <a:r>
              <a:rPr lang="ru-RU" dirty="0" smtClean="0"/>
              <a:t>Месячник краеведческой литературы «Люби и знай свой родной край»; </a:t>
            </a:r>
          </a:p>
          <a:p>
            <a:r>
              <a:rPr lang="ru-RU" dirty="0" smtClean="0"/>
              <a:t>Проект «Моя любимая книга»; </a:t>
            </a:r>
          </a:p>
          <a:p>
            <a:r>
              <a:rPr lang="ru-RU" dirty="0" smtClean="0"/>
              <a:t>Уроки культуры чтения; </a:t>
            </a:r>
          </a:p>
          <a:p>
            <a:r>
              <a:rPr lang="ru-RU" dirty="0" smtClean="0"/>
              <a:t>Конкурсы сочинений и стихов собственного сочинения; </a:t>
            </a:r>
          </a:p>
          <a:p>
            <a:r>
              <a:rPr lang="ru-RU" dirty="0" smtClean="0"/>
              <a:t>Акции «Подари книгу школьной библиотеке»; </a:t>
            </a:r>
          </a:p>
          <a:p>
            <a:r>
              <a:rPr lang="ru-RU" dirty="0" smtClean="0"/>
              <a:t>Выставки и обзор книг;</a:t>
            </a:r>
          </a:p>
          <a:p>
            <a:r>
              <a:rPr lang="ru-RU" dirty="0" smtClean="0"/>
              <a:t>Консультации для родителей.</a:t>
            </a:r>
          </a:p>
          <a:p>
            <a:endParaRPr lang="ru-RU" dirty="0"/>
          </a:p>
        </p:txBody>
      </p:sp>
      <p:pic>
        <p:nvPicPr>
          <p:cNvPr id="7" name="Рисунок 6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</a:t>
            </a:r>
            <a:r>
              <a:rPr lang="ru-RU" sz="4000" b="1" dirty="0" smtClean="0"/>
              <a:t>МКОУ СОШ с. </a:t>
            </a:r>
            <a:r>
              <a:rPr lang="ru-RU" sz="4000" b="1" dirty="0" err="1" smtClean="0"/>
              <a:t>Ныр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Начальные классы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785818"/>
          </a:xfrm>
        </p:spPr>
        <p:txBody>
          <a:bodyPr/>
          <a:lstStyle/>
          <a:p>
            <a:r>
              <a:rPr lang="ru-RU" dirty="0" smtClean="0"/>
              <a:t>Старшие классы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Читательская конференция «Книги о Великой Отечественной войне»; </a:t>
            </a:r>
          </a:p>
          <a:p>
            <a:r>
              <a:rPr lang="ru-RU" dirty="0" smtClean="0"/>
              <a:t>Путешествие по стране книг А.П Чехова; </a:t>
            </a:r>
          </a:p>
          <a:p>
            <a:r>
              <a:rPr lang="ru-RU" dirty="0" smtClean="0"/>
              <a:t>Игра «В гостях у «Конька Горбунка» к юбилею Ершова П.П; </a:t>
            </a:r>
          </a:p>
          <a:p>
            <a:r>
              <a:rPr lang="ru-RU" dirty="0" smtClean="0"/>
              <a:t>Конкурс стихов по творчеству С. Есенина.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3969" y="1785926"/>
            <a:ext cx="4402832" cy="434023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Встреча с книгой «Строки, опаленные войной»;</a:t>
            </a:r>
          </a:p>
          <a:p>
            <a:r>
              <a:rPr lang="ru-RU" dirty="0" smtClean="0"/>
              <a:t>Конкурс стихов и рисунков к 200-летию М.Ю. Лермонтова;</a:t>
            </a:r>
          </a:p>
          <a:p>
            <a:r>
              <a:rPr lang="ru-RU" dirty="0" smtClean="0"/>
              <a:t>Открытые уроки по творчеству С. Есенина </a:t>
            </a:r>
          </a:p>
          <a:p>
            <a:r>
              <a:rPr lang="ru-RU" dirty="0" smtClean="0"/>
              <a:t>и Казакова.</a:t>
            </a:r>
          </a:p>
          <a:p>
            <a:endParaRPr lang="ru-RU" dirty="0"/>
          </a:p>
        </p:txBody>
      </p:sp>
      <p:pic>
        <p:nvPicPr>
          <p:cNvPr id="7" name="Рисунок 6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User\Рабочий стол\P121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857628"/>
            <a:ext cx="2571736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1008112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err="1" smtClean="0"/>
              <a:t>Тужинская</a:t>
            </a:r>
            <a:r>
              <a:rPr lang="ru-RU" sz="4400" b="1" dirty="0" smtClean="0"/>
              <a:t> школа-интернат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Выставки книг;</a:t>
            </a:r>
          </a:p>
          <a:p>
            <a:r>
              <a:rPr lang="ru-RU" dirty="0" smtClean="0"/>
              <a:t>Заочные экскурсии по литературным местам России; </a:t>
            </a:r>
          </a:p>
          <a:p>
            <a:r>
              <a:rPr lang="ru-RU" dirty="0" smtClean="0"/>
              <a:t>Круглый стол «Всемирный день поэзии»;</a:t>
            </a:r>
          </a:p>
          <a:p>
            <a:r>
              <a:rPr lang="ru-RU" dirty="0" smtClean="0"/>
              <a:t>Неделя детской и юношеской книги; </a:t>
            </a:r>
          </a:p>
          <a:p>
            <a:r>
              <a:rPr lang="ru-RU" dirty="0" smtClean="0"/>
              <a:t>День славянской письменности и культуры; </a:t>
            </a:r>
          </a:p>
          <a:p>
            <a:r>
              <a:rPr lang="ru-RU" dirty="0" smtClean="0"/>
              <a:t>Мероприятия, посвященные 135-летию А.С. Грина; </a:t>
            </a:r>
          </a:p>
          <a:p>
            <a:r>
              <a:rPr lang="ru-RU" dirty="0" smtClean="0"/>
              <a:t>Конкурс рисунков «По страницам любимых книг»; </a:t>
            </a:r>
          </a:p>
          <a:p>
            <a:r>
              <a:rPr lang="ru-RU" dirty="0" smtClean="0"/>
              <a:t>Акции «Подари книгу школе»;</a:t>
            </a:r>
          </a:p>
          <a:p>
            <a:r>
              <a:rPr lang="ru-RU" dirty="0" smtClean="0"/>
              <a:t>Встреча с журналистов А.П. </a:t>
            </a:r>
            <a:r>
              <a:rPr lang="ru-RU" dirty="0" err="1" smtClean="0"/>
              <a:t>Оносовым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Конкурсы стихов и сочинений;</a:t>
            </a:r>
          </a:p>
          <a:p>
            <a:r>
              <a:rPr lang="ru-RU" dirty="0" smtClean="0"/>
              <a:t>Областной марафон «Книга памяти»; </a:t>
            </a:r>
          </a:p>
          <a:p>
            <a:r>
              <a:rPr lang="ru-RU" dirty="0" smtClean="0"/>
              <a:t>Всероссийская неделя «Театр и дети». </a:t>
            </a:r>
          </a:p>
          <a:p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80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</a:t>
            </a:r>
            <a:r>
              <a:rPr lang="ru-RU" sz="4400" b="1" dirty="0" smtClean="0"/>
              <a:t>МКОУ ООШ с. </a:t>
            </a:r>
            <a:r>
              <a:rPr lang="ru-RU" sz="4400" b="1" dirty="0" err="1" smtClean="0"/>
              <a:t>Пачи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43050"/>
            <a:ext cx="4357718" cy="52149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Конкурс чтецов о ВОВ;</a:t>
            </a:r>
          </a:p>
          <a:p>
            <a:r>
              <a:rPr lang="ru-RU" dirty="0" smtClean="0"/>
              <a:t>Неделя детской книги, посвященная 250 – </a:t>
            </a:r>
            <a:r>
              <a:rPr lang="ru-RU" dirty="0" err="1" smtClean="0"/>
              <a:t>летию</a:t>
            </a:r>
            <a:r>
              <a:rPr lang="ru-RU" dirty="0" smtClean="0"/>
              <a:t> Г.Х.Андерсена «Великий датский сказочник»;</a:t>
            </a:r>
          </a:p>
          <a:p>
            <a:r>
              <a:rPr lang="ru-RU" dirty="0" smtClean="0"/>
              <a:t>Литературная викторина по сказкам братьев Гримм;  </a:t>
            </a:r>
          </a:p>
          <a:p>
            <a:r>
              <a:rPr lang="ru-RU" dirty="0" smtClean="0"/>
              <a:t>Литературно-музыкальная композиция «Память о войне» и «Сергей  Есенин»; </a:t>
            </a:r>
          </a:p>
          <a:p>
            <a:r>
              <a:rPr lang="ru-RU" dirty="0" smtClean="0"/>
              <a:t>Беседа «Книги о здоровье»;</a:t>
            </a:r>
          </a:p>
          <a:p>
            <a:r>
              <a:rPr lang="ru-RU" dirty="0" smtClean="0"/>
              <a:t>Пушкинский день «Здравствуй сказочная страна».  </a:t>
            </a:r>
          </a:p>
          <a:p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Documents and Settings\Елена Константиновна\Мои документы\Мои рисунки\Год литературы\Год литературы 017.jpg"/>
          <p:cNvPicPr/>
          <p:nvPr/>
        </p:nvPicPr>
        <p:blipFill>
          <a:blip r:embed="rId3" cstate="print"/>
          <a:srcRect t="15100" r="20987" b="17949"/>
          <a:stretch>
            <a:fillRect/>
          </a:stretch>
        </p:blipFill>
        <p:spPr bwMode="auto">
          <a:xfrm>
            <a:off x="4438650" y="2857496"/>
            <a:ext cx="47053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748464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</a:t>
            </a:r>
            <a:r>
              <a:rPr lang="ru-RU" sz="4400" b="1" dirty="0" smtClean="0"/>
              <a:t>МКОУ ООШ д. </a:t>
            </a:r>
            <a:r>
              <a:rPr lang="ru-RU" sz="4400" b="1" dirty="0" err="1" smtClean="0"/>
              <a:t>Пиштенур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«Приобщение детей к книге»; </a:t>
            </a:r>
          </a:p>
          <a:p>
            <a:r>
              <a:rPr lang="ru-RU" dirty="0" smtClean="0"/>
              <a:t>Конкурс стихов « Поэзии чарующие звуки»;  </a:t>
            </a:r>
          </a:p>
          <a:p>
            <a:r>
              <a:rPr lang="ru-RU" dirty="0" smtClean="0"/>
              <a:t>Викторина «Любимые книги детства»;  </a:t>
            </a:r>
          </a:p>
          <a:p>
            <a:r>
              <a:rPr lang="ru-RU" dirty="0" smtClean="0"/>
              <a:t>Литературно-музыкальная композиция           «Пусть помнят живые, пусть знают потомки».</a:t>
            </a:r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sz="4400" b="1" dirty="0" smtClean="0"/>
              <a:t>МКОУ НОШ д. </a:t>
            </a:r>
            <a:r>
              <a:rPr lang="ru-RU" sz="4400" b="1" dirty="0" err="1" smtClean="0"/>
              <a:t>Греково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Неделю детской книги «</a:t>
            </a:r>
            <a:r>
              <a:rPr lang="ru-RU" dirty="0" err="1" smtClean="0"/>
              <a:t>Книжкин</a:t>
            </a:r>
            <a:r>
              <a:rPr lang="ru-RU" dirty="0" smtClean="0"/>
              <a:t> день рождения – лучший день в году»: конкурс рисунков и викторина по творчеству Г.Х. </a:t>
            </a:r>
            <a:r>
              <a:rPr lang="ru-RU" dirty="0" err="1" smtClean="0"/>
              <a:t>Андерсана</a:t>
            </a:r>
            <a:r>
              <a:rPr lang="ru-RU" dirty="0" smtClean="0"/>
              <a:t>, выставка книг;  </a:t>
            </a:r>
          </a:p>
          <a:p>
            <a:r>
              <a:rPr lang="ru-RU" dirty="0" smtClean="0"/>
              <a:t>Конкурс стихов о ВОВ; </a:t>
            </a:r>
          </a:p>
          <a:p>
            <a:r>
              <a:rPr lang="ru-RU" dirty="0" smtClean="0"/>
              <a:t>Мероприятия, посвященные дню рождения А.С. Пушкина. </a:t>
            </a:r>
          </a:p>
          <a:p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sz="4400" b="1" dirty="0" smtClean="0"/>
              <a:t>Районные мероприятия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Литературный праздник, посвященный 70-летию Победы в ВОВ     по номинациям:</a:t>
            </a:r>
          </a:p>
          <a:p>
            <a:pPr>
              <a:buFontTx/>
              <a:buChar char="-"/>
            </a:pPr>
            <a:r>
              <a:rPr lang="ru-RU" dirty="0" smtClean="0"/>
              <a:t>литературно - музыкальная композиция; </a:t>
            </a:r>
          </a:p>
          <a:p>
            <a:pPr>
              <a:buFontTx/>
              <a:buChar char="-"/>
            </a:pPr>
            <a:r>
              <a:rPr lang="ru-RU" dirty="0" smtClean="0"/>
              <a:t>конкурс стихов собственного сочинения; </a:t>
            </a:r>
          </a:p>
          <a:p>
            <a:pPr>
              <a:buFontTx/>
              <a:buChar char="-"/>
            </a:pPr>
            <a:r>
              <a:rPr lang="ru-RU" dirty="0" smtClean="0"/>
              <a:t>конкурс эссе; </a:t>
            </a:r>
          </a:p>
          <a:p>
            <a:pPr>
              <a:buNone/>
            </a:pPr>
            <a:r>
              <a:rPr lang="ru-RU" dirty="0" smtClean="0"/>
              <a:t>-  конкурс иллюстраций; </a:t>
            </a:r>
          </a:p>
          <a:p>
            <a:pPr>
              <a:buNone/>
            </a:pPr>
            <a:r>
              <a:rPr lang="ru-RU" dirty="0" smtClean="0"/>
              <a:t>-  викторина.</a:t>
            </a:r>
            <a:endParaRPr lang="ru-RU" dirty="0"/>
          </a:p>
        </p:txBody>
      </p:sp>
      <p:pic>
        <p:nvPicPr>
          <p:cNvPr id="4" name="Рисунок 3" descr="http://nsportal.ru/sites/default/files/styles/large/public/media/2015/01/11/603_1.jpg?itok=fVAaAkC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2771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742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Год литературы</vt:lpstr>
      <vt:lpstr>                      Указ президента</vt:lpstr>
      <vt:lpstr>                   МКОУ СОШ с УИОП пгт Тужа </vt:lpstr>
      <vt:lpstr>                         МКОУ СОШ с. Ныр</vt:lpstr>
      <vt:lpstr>Тужинская школа-интернат   </vt:lpstr>
      <vt:lpstr>                         МКОУ ООШ с. Пачи</vt:lpstr>
      <vt:lpstr>                       МКОУ ООШ д. Пиштенур</vt:lpstr>
      <vt:lpstr>                     МКОУ НОШ д. Греково</vt:lpstr>
      <vt:lpstr>                        Районные мероприятия</vt:lpstr>
      <vt:lpstr>                      Районные мероприятия</vt:lpstr>
      <vt:lpstr>                    Районные мероприятия</vt:lpstr>
      <vt:lpstr>                   Районные мероприятия</vt:lpstr>
      <vt:lpstr>                   Районные мероприятия</vt:lpstr>
      <vt:lpstr>                      Областные конкурсы</vt:lpstr>
      <vt:lpstr>                               Областные конкурсы</vt:lpstr>
      <vt:lpstr>Слайд 16</vt:lpstr>
    </vt:vector>
  </TitlesOfParts>
  <Company>Grekovo_school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литературы</dc:title>
  <dc:creator>User</dc:creator>
  <cp:lastModifiedBy>User</cp:lastModifiedBy>
  <cp:revision>41</cp:revision>
  <dcterms:created xsi:type="dcterms:W3CDTF">2015-10-16T10:38:03Z</dcterms:created>
  <dcterms:modified xsi:type="dcterms:W3CDTF">2015-11-03T05:34:13Z</dcterms:modified>
</cp:coreProperties>
</file>